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78B"/>
    <a:srgbClr val="ABDB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 varScale="1">
        <p:scale>
          <a:sx n="104" d="100"/>
          <a:sy n="104" d="100"/>
        </p:scale>
        <p:origin x="114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F6368-79AB-4859-87C5-844B8384C68C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14B41-E2D2-459C-8A2E-E41822FF436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3832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37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05B7DDA-9958-424D-5E69-10204D2A20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1"/>
          <a:stretch>
            <a:fillRect/>
          </a:stretch>
        </p:blipFill>
        <p:spPr>
          <a:xfrm>
            <a:off x="0" y="-1"/>
            <a:ext cx="12192000" cy="6847097"/>
          </a:xfrm>
          <a:prstGeom prst="rect">
            <a:avLst/>
          </a:prstGeom>
        </p:spPr>
      </p:pic>
      <p:sp>
        <p:nvSpPr>
          <p:cNvPr id="7" name="6 Rectángulo"/>
          <p:cNvSpPr/>
          <p:nvPr userDrawn="1"/>
        </p:nvSpPr>
        <p:spPr>
          <a:xfrm>
            <a:off x="0" y="0"/>
            <a:ext cx="12192000" cy="569666"/>
          </a:xfrm>
          <a:prstGeom prst="rect">
            <a:avLst/>
          </a:prstGeom>
          <a:solidFill>
            <a:srgbClr val="03378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s-ES" sz="1400" dirty="0">
                <a:solidFill>
                  <a:schemeClr val="bg1"/>
                </a:solidFill>
              </a:rPr>
              <a:t>		</a:t>
            </a:r>
          </a:p>
        </p:txBody>
      </p:sp>
      <p:sp>
        <p:nvSpPr>
          <p:cNvPr id="8" name="7 Rectángulo"/>
          <p:cNvSpPr/>
          <p:nvPr userDrawn="1"/>
        </p:nvSpPr>
        <p:spPr>
          <a:xfrm>
            <a:off x="0" y="6696000"/>
            <a:ext cx="12192000" cy="180000"/>
          </a:xfrm>
          <a:prstGeom prst="rect">
            <a:avLst/>
          </a:prstGeom>
          <a:solidFill>
            <a:srgbClr val="0337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2543605" y="108001"/>
            <a:ext cx="7488832" cy="482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_tradnl" sz="2000" b="1" i="0" u="none" strike="noStrike" kern="1200" baseline="30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IX SIMPOSIO DE TÚNELES DE CARRETERA</a:t>
            </a:r>
          </a:p>
          <a:p>
            <a:pPr algn="ctr" rtl="0"/>
            <a:r>
              <a:rPr lang="es-ES" sz="1800" b="1" i="0" u="none" strike="noStrike" kern="1200" baseline="30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“Los túneles en la nueva movilidad: </a:t>
            </a:r>
            <a:r>
              <a:rPr lang="es-ES_tradnl" sz="1800" b="1" i="0" u="none" strike="noStrike" kern="1200" baseline="30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digitales, conectados y sostenibles</a:t>
            </a:r>
            <a:r>
              <a:rPr lang="es-ES" sz="1800" b="1" i="0" u="none" strike="noStrike" kern="1200" baseline="30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”</a:t>
            </a:r>
          </a:p>
        </p:txBody>
      </p:sp>
      <p:sp>
        <p:nvSpPr>
          <p:cNvPr id="10" name="9 CuadroTexto"/>
          <p:cNvSpPr txBox="1"/>
          <p:nvPr userDrawn="1"/>
        </p:nvSpPr>
        <p:spPr>
          <a:xfrm>
            <a:off x="3599723" y="6647501"/>
            <a:ext cx="571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_tradnl" sz="1200" b="1" i="0" u="none" strike="noStrike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Madrid, 16, 17 y 18 de febrero de 2027</a:t>
            </a:r>
            <a:endParaRPr lang="es-ES" sz="18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0D787D8-7A84-6503-AD5E-8EF03E4EE40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0" y="92630"/>
            <a:ext cx="576064" cy="38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8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FD67797-FEA3-E8AC-48F9-E1B7B2D1C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1"/>
          <a:stretch>
            <a:fillRect/>
          </a:stretch>
        </p:blipFill>
        <p:spPr>
          <a:xfrm>
            <a:off x="-38526" y="-1"/>
            <a:ext cx="12230526" cy="6887565"/>
          </a:xfrm>
          <a:prstGeom prst="rect">
            <a:avLst/>
          </a:prstGeom>
        </p:spPr>
      </p:pic>
      <p:sp>
        <p:nvSpPr>
          <p:cNvPr id="3" name="1 CuadroTexto">
            <a:extLst>
              <a:ext uri="{FF2B5EF4-FFF2-40B4-BE49-F238E27FC236}">
                <a16:creationId xmlns:a16="http://schemas.microsoft.com/office/drawing/2014/main" id="{58E07C1F-9511-42AA-BE0D-6CD0A14F50B8}"/>
              </a:ext>
            </a:extLst>
          </p:cNvPr>
          <p:cNvSpPr txBox="1"/>
          <p:nvPr/>
        </p:nvSpPr>
        <p:spPr>
          <a:xfrm>
            <a:off x="593665" y="4213110"/>
            <a:ext cx="10902935" cy="1200329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 </a:t>
            </a:r>
          </a:p>
          <a:p>
            <a:r>
              <a:rPr lang="es-E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ponencia/comunicación</a:t>
            </a:r>
          </a:p>
        </p:txBody>
      </p:sp>
      <p:sp>
        <p:nvSpPr>
          <p:cNvPr id="4" name="1 CuadroTexto">
            <a:extLst>
              <a:ext uri="{FF2B5EF4-FFF2-40B4-BE49-F238E27FC236}">
                <a16:creationId xmlns:a16="http://schemas.microsoft.com/office/drawing/2014/main" id="{A3958BA1-4951-48E3-8179-723FDC9AA177}"/>
              </a:ext>
            </a:extLst>
          </p:cNvPr>
          <p:cNvSpPr txBox="1"/>
          <p:nvPr/>
        </p:nvSpPr>
        <p:spPr>
          <a:xfrm>
            <a:off x="593665" y="5757175"/>
            <a:ext cx="10902935" cy="523220"/>
          </a:xfrm>
          <a:prstGeom prst="rect">
            <a:avLst/>
          </a:prstGeom>
          <a:solidFill>
            <a:schemeClr val="bg1">
              <a:lumMod val="50000"/>
              <a:alpha val="51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Autor/ Autores</a:t>
            </a:r>
          </a:p>
        </p:txBody>
      </p:sp>
      <p:sp>
        <p:nvSpPr>
          <p:cNvPr id="27" name="1 CuadroTexto">
            <a:extLst>
              <a:ext uri="{FF2B5EF4-FFF2-40B4-BE49-F238E27FC236}">
                <a16:creationId xmlns:a16="http://schemas.microsoft.com/office/drawing/2014/main" id="{761EFB75-CFBA-4D83-A7E9-0848B603EDEE}"/>
              </a:ext>
            </a:extLst>
          </p:cNvPr>
          <p:cNvSpPr txBox="1"/>
          <p:nvPr/>
        </p:nvSpPr>
        <p:spPr>
          <a:xfrm>
            <a:off x="593665" y="1233998"/>
            <a:ext cx="63653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IX SIMPOSIO</a:t>
            </a:r>
          </a:p>
          <a:p>
            <a:r>
              <a:rPr lang="es-ES_tradn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TÚNELES DE CARRETERA</a:t>
            </a:r>
            <a:endPara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E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“Los túneles en la nueva movilidad:</a:t>
            </a:r>
          </a:p>
          <a:p>
            <a:r>
              <a:rPr lang="es-ES_tradnl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digitales, conectados y sostenibles</a:t>
            </a:r>
            <a:r>
              <a:rPr lang="es-E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  <a:p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338A29-E6AD-56E7-1591-BCD3C2B976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444" y="245944"/>
            <a:ext cx="1817196" cy="121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76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602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27</Words>
  <Application>Microsoft Office PowerPoint</Application>
  <PresentationFormat>Panorámica</PresentationFormat>
  <Paragraphs>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ATC</dc:creator>
  <cp:lastModifiedBy>Víctor Domingo</cp:lastModifiedBy>
  <cp:revision>16</cp:revision>
  <dcterms:created xsi:type="dcterms:W3CDTF">2013-09-12T08:24:09Z</dcterms:created>
  <dcterms:modified xsi:type="dcterms:W3CDTF">2026-10-27T16:12:06Z</dcterms:modified>
</cp:coreProperties>
</file>