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78B"/>
    <a:srgbClr val="2DA32D"/>
    <a:srgbClr val="37C737"/>
    <a:srgbClr val="ABD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6368-79AB-4859-87C5-844B8384C68C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4B41-E2D2-459C-8A2E-E41822FF4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83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14B41-E2D2-459C-8A2E-E41822FF436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12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3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830280"/>
            <a:ext cx="12192000" cy="45719"/>
          </a:xfrm>
          <a:prstGeom prst="rect">
            <a:avLst/>
          </a:prstGeom>
          <a:solidFill>
            <a:srgbClr val="03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CB37AC-1AD6-28DC-2DC9-CF8CE1862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26901" r="15700" b="38450"/>
          <a:stretch>
            <a:fillRect/>
          </a:stretch>
        </p:blipFill>
        <p:spPr>
          <a:xfrm>
            <a:off x="5159896" y="111066"/>
            <a:ext cx="1296144" cy="4364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8E3CB2-E1F4-4262-D222-998E08E2D5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08" y="201348"/>
            <a:ext cx="457364" cy="249035"/>
          </a:xfrm>
          <a:prstGeom prst="rect">
            <a:avLst/>
          </a:prstGeom>
        </p:spPr>
      </p:pic>
      <p:sp>
        <p:nvSpPr>
          <p:cNvPr id="6" name="7 Rectángulo">
            <a:extLst>
              <a:ext uri="{FF2B5EF4-FFF2-40B4-BE49-F238E27FC236}">
                <a16:creationId xmlns:a16="http://schemas.microsoft.com/office/drawing/2014/main" id="{A7A66B9E-E4CB-9731-82C7-6F0B7930A680}"/>
              </a:ext>
            </a:extLst>
          </p:cNvPr>
          <p:cNvSpPr/>
          <p:nvPr userDrawn="1"/>
        </p:nvSpPr>
        <p:spPr>
          <a:xfrm flipV="1">
            <a:off x="0" y="620688"/>
            <a:ext cx="12192000" cy="45719"/>
          </a:xfrm>
          <a:prstGeom prst="rect">
            <a:avLst/>
          </a:prstGeom>
          <a:solidFill>
            <a:srgbClr val="03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9930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2643E-8962-CD31-113E-FBB0F39C9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58E07C1F-9511-42AA-BE0D-6CD0A14F50B8}"/>
              </a:ext>
            </a:extLst>
          </p:cNvPr>
          <p:cNvSpPr txBox="1"/>
          <p:nvPr/>
        </p:nvSpPr>
        <p:spPr>
          <a:xfrm>
            <a:off x="593665" y="4213110"/>
            <a:ext cx="10902935" cy="120032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</a:t>
            </a:r>
          </a:p>
          <a:p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ponencia/comunicación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A3958BA1-4951-48E3-8179-723FDC9AA177}"/>
              </a:ext>
            </a:extLst>
          </p:cNvPr>
          <p:cNvSpPr txBox="1"/>
          <p:nvPr/>
        </p:nvSpPr>
        <p:spPr>
          <a:xfrm>
            <a:off x="593665" y="5757175"/>
            <a:ext cx="10902935" cy="52322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Autor/ Autores</a:t>
            </a:r>
          </a:p>
        </p:txBody>
      </p:sp>
    </p:spTree>
    <p:extLst>
      <p:ext uri="{BB962C8B-B14F-4D97-AF65-F5344CB8AC3E}">
        <p14:creationId xmlns:p14="http://schemas.microsoft.com/office/powerpoint/2010/main" val="38123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602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</Words>
  <Application>Microsoft Office PowerPoint</Application>
  <PresentationFormat>Panorámica</PresentationFormat>
  <Paragraphs>4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ATC</dc:creator>
  <cp:lastModifiedBy>Víctor Domingo</cp:lastModifiedBy>
  <cp:revision>22</cp:revision>
  <dcterms:created xsi:type="dcterms:W3CDTF">2013-09-12T08:24:09Z</dcterms:created>
  <dcterms:modified xsi:type="dcterms:W3CDTF">2026-04-09T14:34:23Z</dcterms:modified>
</cp:coreProperties>
</file>